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8" r:id="rId1"/>
  </p:sldMasterIdLst>
  <p:notesMasterIdLst>
    <p:notesMasterId r:id="rId11"/>
  </p:notesMasterIdLst>
  <p:handoutMasterIdLst>
    <p:handoutMasterId r:id="rId12"/>
  </p:handoutMasterIdLst>
  <p:sldIdLst>
    <p:sldId id="258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7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692" autoAdjust="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394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3/8/2015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3/8/2015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9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13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E5240-7B7A-4BFD-9413-508B243185D3}" type="datetime1">
              <a:rPr lang="en-US" smtClean="0"/>
              <a:t>3/8/2015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Advanced Programming Lesson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9078-FD07-4894-A66B-F846D69CAA48}" type="datetime1">
              <a:rPr lang="en-US" smtClean="0"/>
              <a:t>3/8/2015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E7EC-C6A5-48E8-A50A-E7DA54853C39}" type="datetime1">
              <a:rPr lang="en-US" smtClean="0"/>
              <a:t>3/8/2015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2ECF8-1F76-49CE-AD6B-EF01B9C837D5}" type="datetime1">
              <a:rPr lang="en-US" smtClean="0"/>
              <a:t>3/8/2015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957F7-3657-45E9-BF2B-603237C202BF}" type="datetime1">
              <a:rPr lang="en-US" smtClean="0"/>
              <a:t>3/8/2015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7C35-F0DE-42AF-9FA3-2D4E19D7809D}" type="datetime1">
              <a:rPr lang="en-US" smtClean="0"/>
              <a:t>3/8/2015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059BB-B446-4D1E-B9CA-7FCAB7F9F679}" type="datetime1">
              <a:rPr lang="en-US" smtClean="0"/>
              <a:t>3/8/2015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A263-AE8E-4D81-BD45-EAE95056D56E}" type="datetime1">
              <a:rPr lang="en-US" smtClean="0"/>
              <a:t>3/8/2015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B096B-C8EF-448A-B521-AA29A9ECF889}" type="datetime1">
              <a:rPr lang="en-US" smtClean="0"/>
              <a:t>3/8/2015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50539-DB79-42A3-A689-81D9BFAF5E58}" type="datetime1">
              <a:rPr lang="en-US" smtClean="0"/>
              <a:t>3/8/2015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EB63-AB83-4321-A0EC-FFC8D12878C3}" type="datetime1">
              <a:rPr lang="en-US" smtClean="0"/>
              <a:t>3/8/2015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39787-1AC4-44A9-AC65-517627A80261}" type="datetime1">
              <a:rPr lang="en-US" smtClean="0"/>
              <a:t>3/8/2015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38A95-F0B9-4B6C-8AE5-EA1A77F8B880}" type="datetime1">
              <a:rPr lang="en-US" smtClean="0"/>
              <a:t>3/8/2015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B022-45BA-4B07-AEB2-BD2437F148DE}" type="datetime1">
              <a:rPr lang="en-US" smtClean="0"/>
              <a:t>3/8/2015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9B14B-DF8F-4D9C-B144-6A599DA1B8AE}" type="datetime1">
              <a:rPr lang="en-US" smtClean="0"/>
              <a:t>3/8/2015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8BB8D-ACFD-4F2A-B458-04816C5FC9DB}" type="datetime1">
              <a:rPr lang="en-US" smtClean="0"/>
              <a:t>3/8/2015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BD9B341-C302-456B-BD79-C884CBE80F88}" type="datetime1">
              <a:rPr lang="en-US" smtClean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© 2015 EV3Lessons.com, Last edit 1/29/2015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</p:sldLayoutIdLst>
  <p:timing>
    <p:tnLst>
      <p:par>
        <p:cTn id="1" dur="indefinite" restart="never" nodeType="tmRoot"/>
      </p:par>
    </p:tnLst>
  </p:timing>
  <p:hf hdr="0" dt="0"/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7Bqvk-uML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664704" y="5935766"/>
            <a:ext cx="1820426" cy="484094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By Lego Works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698" y="2974369"/>
            <a:ext cx="7810967" cy="1088237"/>
          </a:xfrm>
        </p:spPr>
        <p:txBody>
          <a:bodyPr>
            <a:normAutofit fontScale="90000"/>
          </a:bodyPr>
          <a:lstStyle/>
          <a:p>
            <a:r>
              <a:rPr lang="en-US" sz="6600" dirty="0" smtClean="0">
                <a:solidFill>
                  <a:srgbClr val="FF0000"/>
                </a:solidFill>
              </a:rPr>
              <a:t>NXT Light Sensors on the EV3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9321" y="353342"/>
            <a:ext cx="77542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ADVANCED EV3 PROGRAMMING LESSON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48177" r="17323"/>
          <a:stretch/>
        </p:blipFill>
        <p:spPr>
          <a:xfrm>
            <a:off x="229194" y="5298320"/>
            <a:ext cx="1406014" cy="1165651"/>
          </a:xfrm>
          <a:prstGeom prst="rect">
            <a:avLst/>
          </a:prstGeom>
        </p:spPr>
      </p:pic>
      <p:pic>
        <p:nvPicPr>
          <p:cNvPr id="1026" name="Picture 2" descr="EV3Lessons.com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6763" y="5577133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2" y="1960306"/>
            <a:ext cx="8574087" cy="3807448"/>
          </a:xfrm>
        </p:spPr>
        <p:txBody>
          <a:bodyPr>
            <a:normAutofit fontScale="92500" lnSpcReduction="10000"/>
          </a:bodyPr>
          <a:lstStyle/>
          <a:p>
            <a:pPr marL="233363" indent="-233363">
              <a:buFont typeface="Arial"/>
              <a:buChar char="•"/>
            </a:pPr>
            <a:r>
              <a:rPr lang="en-US" sz="2800" b="0" dirty="0" smtClean="0"/>
              <a:t>The goal of this lesson is to help you use your NXT Light Sensors with your EV3</a:t>
            </a:r>
          </a:p>
          <a:p>
            <a:pPr marL="233363" indent="-233363">
              <a:buFont typeface="Arial"/>
              <a:buChar char="•"/>
            </a:pPr>
            <a:r>
              <a:rPr lang="en-US" sz="2800" b="0" dirty="0" smtClean="0"/>
              <a:t>The main purpose of the code is to calibrate your NXT sensors</a:t>
            </a:r>
          </a:p>
          <a:p>
            <a:pPr marL="233363" indent="-233363">
              <a:buFont typeface="Arial"/>
              <a:buChar char="•"/>
            </a:pPr>
            <a:r>
              <a:rPr lang="en-US" sz="2800" b="0" dirty="0" smtClean="0"/>
              <a:t>Thank you to FLL Team Lego Works from PA for sharing this lesson with us</a:t>
            </a:r>
          </a:p>
          <a:p>
            <a:pPr marL="233363" indent="-233363">
              <a:buFont typeface="Arial"/>
              <a:buChar char="•"/>
            </a:pPr>
            <a:r>
              <a:rPr lang="en-US" sz="2800" b="0" dirty="0" smtClean="0"/>
              <a:t>Please note that you will need to understand FILES to use this code.  We will add a lesson on this topic soon.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pPr marL="233363" indent="-233363"/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25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en-US" dirty="0" smtClean="0"/>
              <a:t>STEP 1: CALIBRATE_LS: Store Black/White Readings to FILES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pic>
        <p:nvPicPr>
          <p:cNvPr id="8" name="Picture 7" descr="Screen Shot 2014-10-23 at 9.35.53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9" r="2903"/>
          <a:stretch/>
        </p:blipFill>
        <p:spPr>
          <a:xfrm>
            <a:off x="123625" y="2170038"/>
            <a:ext cx="8732386" cy="369517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30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en-US" dirty="0" smtClean="0"/>
              <a:t>STEP 2: VARIABLE_SET: READING THE VALUES into Variables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pic>
        <p:nvPicPr>
          <p:cNvPr id="6" name="Picture 5" descr="Screen Shot 2014-10-23 at 9.36.0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13"/>
          <a:stretch/>
        </p:blipFill>
        <p:spPr>
          <a:xfrm>
            <a:off x="457199" y="1988857"/>
            <a:ext cx="7899400" cy="436505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10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en-US" dirty="0" smtClean="0"/>
              <a:t>STEP 3: </a:t>
            </a:r>
            <a:r>
              <a:rPr lang="en-US" dirty="0" err="1" smtClean="0"/>
              <a:t>LIght_sensor</a:t>
            </a:r>
            <a:r>
              <a:rPr lang="en-US" dirty="0" smtClean="0"/>
              <a:t>: Normalize the Light Sensor Readings to 0-100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pic>
        <p:nvPicPr>
          <p:cNvPr id="5" name="Picture 4" descr="Screen Shot 2014-10-23 at 10.04.26 P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40" y="2395080"/>
            <a:ext cx="8798072" cy="215631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6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76606"/>
            <a:ext cx="8245475" cy="1371600"/>
          </a:xfrm>
          <a:noFill/>
        </p:spPr>
        <p:txBody>
          <a:bodyPr/>
          <a:lstStyle/>
          <a:p>
            <a:r>
              <a:rPr lang="en-US" dirty="0" smtClean="0"/>
              <a:t>STEP 4: TEST Loop: Calibrating and Reading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pic>
        <p:nvPicPr>
          <p:cNvPr id="10" name="Content Placeholder 5" descr="Screen Shot 2014-10-23 at 9.36.10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" r="2592"/>
          <a:stretch>
            <a:fillRect/>
          </a:stretch>
        </p:blipFill>
        <p:spPr>
          <a:xfrm>
            <a:off x="457200" y="1763838"/>
            <a:ext cx="8245474" cy="4373563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061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/>
              <a:t>Video Of Running the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776" y="1830845"/>
            <a:ext cx="8245474" cy="43735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0" dirty="0" smtClean="0"/>
              <a:t>Watch this video to see how this code works.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pic>
        <p:nvPicPr>
          <p:cNvPr id="5" name="00006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6697" y="2380645"/>
            <a:ext cx="7167568" cy="403175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4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/>
              <a:t>YouTube Version of the Same Tutorial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63469"/>
            <a:ext cx="4184339" cy="4373563"/>
          </a:xfrm>
        </p:spPr>
        <p:txBody>
          <a:bodyPr/>
          <a:lstStyle/>
          <a:p>
            <a:r>
              <a:rPr lang="en-US" dirty="0" smtClean="0"/>
              <a:t>For this lesson, we have an added bonus: a YouTube companion lesson…</a:t>
            </a:r>
          </a:p>
          <a:p>
            <a:endParaRPr lang="en-US" dirty="0" smtClean="0"/>
          </a:p>
          <a:p>
            <a:r>
              <a:rPr lang="en-US" dirty="0" smtClean="0"/>
              <a:t>Visit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www.youtube.com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watch?v</a:t>
            </a:r>
            <a:r>
              <a:rPr lang="en-US" dirty="0">
                <a:hlinkClick r:id="rId3"/>
              </a:rPr>
              <a:t>=I7Bqvk-uMLk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 dirty="0"/>
          </a:p>
        </p:txBody>
      </p:sp>
      <p:pic>
        <p:nvPicPr>
          <p:cNvPr id="5" name="Picture 4" descr="Screen Shot 2014-10-23 at 9.50.09 PM.png">
            <a:hlinkClick r:id="rId3"/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766" y="2170031"/>
            <a:ext cx="3904257" cy="355028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6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Credits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2" y="1915912"/>
            <a:ext cx="8574087" cy="3581400"/>
          </a:xfrm>
        </p:spPr>
        <p:txBody>
          <a:bodyPr>
            <a:normAutofit/>
          </a:bodyPr>
          <a:lstStyle/>
          <a:p>
            <a:r>
              <a:rPr lang="en-US" dirty="0"/>
              <a:t>This tutorial was </a:t>
            </a:r>
            <a:r>
              <a:rPr lang="en-US" dirty="0" smtClean="0"/>
              <a:t>compiled </a:t>
            </a:r>
            <a:r>
              <a:rPr lang="en-US" dirty="0"/>
              <a:t>by Sanjay Seshan and Arvind Seshan from Droids </a:t>
            </a:r>
            <a:r>
              <a:rPr lang="en-US" dirty="0" smtClean="0"/>
              <a:t>Robotics using code shared by Lego Works (legoworks2013@gmail.com)</a:t>
            </a:r>
            <a:endParaRPr lang="en-US" dirty="0"/>
          </a:p>
          <a:p>
            <a:r>
              <a:rPr lang="en-US" dirty="0" smtClean="0"/>
              <a:t>More lessons at www.ev3lessons.com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 EV3Lessons.com, Last edit 1/29/2015</a:t>
            </a:r>
            <a:endParaRPr lang="en-US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NonCommercial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ShareAlike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 4.0 International License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ctrum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Spectrum.thmx</Template>
  <TotalTime>2877</TotalTime>
  <Words>265</Words>
  <Application>Microsoft Office PowerPoint</Application>
  <PresentationFormat>On-screen Show (4:3)</PresentationFormat>
  <Paragraphs>44</Paragraphs>
  <Slides>9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Corbel</vt:lpstr>
      <vt:lpstr>Helvetica Neue</vt:lpstr>
      <vt:lpstr>Wingdings</vt:lpstr>
      <vt:lpstr>Spectrum</vt:lpstr>
      <vt:lpstr>NXT Light Sensors on the EV3</vt:lpstr>
      <vt:lpstr>Goal</vt:lpstr>
      <vt:lpstr>STEP 1: CALIBRATE_LS: Store Black/White Readings to FILES</vt:lpstr>
      <vt:lpstr>STEP 2: VARIABLE_SET: READING THE VALUES into Variables</vt:lpstr>
      <vt:lpstr>STEP 3: LIght_sensor: Normalize the Light Sensor Readings to 0-100</vt:lpstr>
      <vt:lpstr>STEP 4: TEST Loop: Calibrating and Reading</vt:lpstr>
      <vt:lpstr>Video Of Running the PROGRAM</vt:lpstr>
      <vt:lpstr>YouTube Version of the Same Tutorial</vt:lpstr>
      <vt:lpstr>Credits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NXT Light Sensors on the EV3</dc:title>
  <cp:lastModifiedBy>Sanjay Seshan</cp:lastModifiedBy>
  <cp:revision>2</cp:revision>
  <dcterms:created xsi:type="dcterms:W3CDTF">2014-10-28T21:59:38Z</dcterms:created>
  <dcterms:modified xsi:type="dcterms:W3CDTF">2015-03-08T17:59:18Z</dcterms:modified>
</cp:coreProperties>
</file>

<file path=docProps/thumbnail.jpeg>
</file>